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6.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 id="2147483683" r:id="rId4"/>
    <p:sldMasterId id="2147483703" r:id="rId5"/>
    <p:sldMasterId id="2147483720" r:id="rId6"/>
  </p:sldMasterIdLst>
  <p:notesMasterIdLst>
    <p:notesMasterId r:id="rId9"/>
  </p:notesMasterIdLst>
  <p:sldIdLst>
    <p:sldId id="370" r:id="rId7"/>
    <p:sldId id="321" r:id="rId8"/>
    <p:sldId id="323" r:id="rId10"/>
    <p:sldId id="360" r:id="rId11"/>
    <p:sldId id="369" r:id="rId12"/>
    <p:sldId id="371"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999宝藏网" initials="9"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D859F"/>
    <a:srgbClr val="9119B3"/>
    <a:srgbClr val="BDE9D9"/>
    <a:srgbClr val="0033CC"/>
    <a:srgbClr val="DCDCDC"/>
    <a:srgbClr val="F0F0F0"/>
    <a:srgbClr val="E6E6E6"/>
    <a:srgbClr val="C8C8C8"/>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099"/>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commentAuthors" Target="commentAuthors.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22" name="Rectangle 7"/>
          <p:cNvSpPr txBox="1">
            <a:spLocks noGrp="1"/>
          </p:cNvSpPr>
          <p:nvPr/>
        </p:nvSpPr>
        <p:spPr>
          <a:xfrm>
            <a:off x="3781425" y="9407525"/>
            <a:ext cx="2892425" cy="495300"/>
          </a:xfrm>
          <a:prstGeom prst="rect">
            <a:avLst/>
          </a:prstGeom>
          <a:noFill/>
          <a:ln w="9525">
            <a:noFill/>
          </a:ln>
        </p:spPr>
        <p:txBody>
          <a:bodyPr anchor="b" anchorCtr="0"/>
          <a:p>
            <a:pPr lvl="0" algn="r" eaLnBrk="1" hangingPunct="1"/>
            <a:fld id="{9A0DB2DC-4C9A-4742-B13C-FB6460FD3503}" type="slidenum">
              <a:rPr lang="en-US" altLang="zh-CN" sz="1200" b="0" dirty="0">
                <a:latin typeface="Arial" panose="020B0604020202020204" pitchFamily="34" charset="0"/>
                <a:ea typeface="宋体" panose="02010600030101010101" pitchFamily="2" charset="-122"/>
              </a:rPr>
            </a:fld>
            <a:endParaRPr lang="en-US" altLang="zh-CN" sz="1200" b="0" dirty="0">
              <a:latin typeface="Arial" panose="020B0604020202020204" pitchFamily="34" charset="0"/>
              <a:ea typeface="宋体" panose="02010600030101010101" pitchFamily="2" charset="-122"/>
            </a:endParaRPr>
          </a:p>
        </p:txBody>
      </p:sp>
      <p:sp>
        <p:nvSpPr>
          <p:cNvPr id="440323" name="Rectangle 2"/>
          <p:cNvSpPr>
            <a:spLocks noRot="1" noTextEdit="1"/>
          </p:cNvSpPr>
          <p:nvPr>
            <p:ph type="sldImg"/>
          </p:nvPr>
        </p:nvSpPr>
        <p:spPr/>
      </p:sp>
      <p:sp>
        <p:nvSpPr>
          <p:cNvPr id="440324" name="Rectangle 3"/>
          <p:cNvSpPr>
            <a:spLocks noGrp="1"/>
          </p:cNvSpPr>
          <p:nvPr>
            <p:ph type="body" idx="1"/>
          </p:nvPr>
        </p:nvSpPr>
        <p:spPr/>
        <p:txBody>
          <a:bodyPr wrap="square" lIns="91440" tIns="45720" rIns="91440" bIns="45720" anchor="t" anchorCtr="0"/>
          <a:p>
            <a:pPr lvl="0"/>
            <a:endParaRPr lang="zh-CN"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136.xml"/><Relationship Id="rId8" Type="http://schemas.openxmlformats.org/officeDocument/2006/relationships/tags" Target="../tags/tag135.xml"/><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4" Type="http://schemas.openxmlformats.org/officeDocument/2006/relationships/tags" Target="../tags/tag141.xml"/><Relationship Id="rId13" Type="http://schemas.openxmlformats.org/officeDocument/2006/relationships/tags" Target="../tags/tag140.xml"/><Relationship Id="rId12" Type="http://schemas.openxmlformats.org/officeDocument/2006/relationships/tags" Target="../tags/tag139.xml"/><Relationship Id="rId11" Type="http://schemas.openxmlformats.org/officeDocument/2006/relationships/tags" Target="../tags/tag138.xml"/><Relationship Id="rId10" Type="http://schemas.openxmlformats.org/officeDocument/2006/relationships/tags" Target="../tags/tag13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0" Type="http://schemas.openxmlformats.org/officeDocument/2006/relationships/tags" Target="../tags/tag218.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9" Type="http://schemas.openxmlformats.org/officeDocument/2006/relationships/tags" Target="../tags/tag226.xml"/><Relationship Id="rId8" Type="http://schemas.openxmlformats.org/officeDocument/2006/relationships/tags" Target="../tags/tag225.xml"/><Relationship Id="rId7" Type="http://schemas.openxmlformats.org/officeDocument/2006/relationships/tags" Target="../tags/tag224.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tags" Target="../tags/tag220.xml"/><Relationship Id="rId2" Type="http://schemas.openxmlformats.org/officeDocument/2006/relationships/tags" Target="../tags/tag219.xml"/><Relationship Id="rId10" Type="http://schemas.openxmlformats.org/officeDocument/2006/relationships/tags" Target="../tags/tag227.xml"/><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tags" Target="../tags/tag243.xml"/><Relationship Id="rId8" Type="http://schemas.openxmlformats.org/officeDocument/2006/relationships/tags" Target="../tags/tag242.xml"/><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 Id="rId3" Type="http://schemas.openxmlformats.org/officeDocument/2006/relationships/tags" Target="../tags/tag237.xml"/><Relationship Id="rId2" Type="http://schemas.openxmlformats.org/officeDocument/2006/relationships/tags" Target="../tags/tag236.xml"/><Relationship Id="rId10" Type="http://schemas.openxmlformats.org/officeDocument/2006/relationships/tags" Target="../tags/tag244.xml"/><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601186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0573" cy="601186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60118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lt1"/>
              </a:solidFill>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pitchFamily="34" charset="-122"/>
              </a:defRPr>
            </a:lvl1pPr>
            <a:lvl2pPr>
              <a:defRPr sz="1600" baseline="0">
                <a:solidFill>
                  <a:schemeClr val="tx1">
                    <a:lumMod val="75000"/>
                    <a:lumOff val="25000"/>
                  </a:schemeClr>
                </a:solidFill>
                <a:latin typeface="Arial" panose="020B0604020202020204" pitchFamily="34" charset="0"/>
                <a:ea typeface="微软雅黑" panose="020B0503020204020204" pitchFamily="34" charset="-122"/>
              </a:defRPr>
            </a:lvl2pPr>
            <a:lvl3pPr>
              <a:defRPr sz="1600" baseline="0">
                <a:solidFill>
                  <a:schemeClr val="tx1">
                    <a:lumMod val="75000"/>
                    <a:lumOff val="25000"/>
                  </a:schemeClr>
                </a:solidFill>
                <a:latin typeface="Arial" panose="020B0604020202020204" pitchFamily="34" charset="0"/>
                <a:ea typeface="微软雅黑" panose="020B0503020204020204" pitchFamily="34" charset="-122"/>
              </a:defRPr>
            </a:lvl3pPr>
            <a:lvl4pPr>
              <a:defRPr sz="1600" baseline="0">
                <a:solidFill>
                  <a:schemeClr val="tx1">
                    <a:lumMod val="75000"/>
                    <a:lumOff val="25000"/>
                  </a:schemeClr>
                </a:solidFill>
                <a:latin typeface="Arial" panose="020B0604020202020204" pitchFamily="34" charset="0"/>
                <a:ea typeface="微软雅黑" panose="020B0503020204020204" pitchFamily="34" charset="-122"/>
              </a:defRPr>
            </a:lvl4pPr>
            <a:lvl5pPr>
              <a:defRPr sz="1600"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pitchFamily="34" charset="-122"/>
              </a:defRPr>
            </a:lvl1pPr>
            <a:lvl2pPr>
              <a:defRPr sz="1600" baseline="0">
                <a:solidFill>
                  <a:schemeClr val="tx1">
                    <a:lumMod val="75000"/>
                    <a:lumOff val="25000"/>
                  </a:schemeClr>
                </a:solidFill>
                <a:latin typeface="Arial" panose="020B0604020202020204" pitchFamily="34" charset="0"/>
                <a:ea typeface="微软雅黑" panose="020B0503020204020204" pitchFamily="34" charset="-122"/>
              </a:defRPr>
            </a:lvl2pPr>
            <a:lvl3pPr>
              <a:defRPr sz="1600" baseline="0">
                <a:solidFill>
                  <a:schemeClr val="tx1">
                    <a:lumMod val="75000"/>
                    <a:lumOff val="25000"/>
                  </a:schemeClr>
                </a:solidFill>
                <a:latin typeface="Arial" panose="020B0604020202020204" pitchFamily="34" charset="0"/>
                <a:ea typeface="微软雅黑" panose="020B0503020204020204" pitchFamily="34" charset="-122"/>
              </a:defRPr>
            </a:lvl3pPr>
            <a:lvl4pPr>
              <a:defRPr sz="1600" baseline="0">
                <a:solidFill>
                  <a:schemeClr val="tx1">
                    <a:lumMod val="75000"/>
                    <a:lumOff val="25000"/>
                  </a:schemeClr>
                </a:solidFill>
                <a:latin typeface="Arial" panose="020B0604020202020204" pitchFamily="34" charset="0"/>
                <a:ea typeface="微软雅黑" panose="020B0503020204020204" pitchFamily="34" charset="-122"/>
              </a:defRPr>
            </a:lvl4pPr>
            <a:lvl5pPr>
              <a:defRPr sz="1600"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76672" cy="46863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600200"/>
            <a:ext cx="5376672" cy="46863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4" name="Holder 4"/>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44356" y="805402"/>
            <a:ext cx="11142979" cy="369332"/>
          </a:xfrm>
          <a:prstGeom prst="rect">
            <a:avLst/>
          </a:prstGeom>
        </p:spPr>
        <p:txBody>
          <a:bodyPr wrap="square" lIns="0" tIns="0" rIns="0" bIns="0">
            <a:spAutoFit/>
          </a:bodyPr>
          <a:lstStyle>
            <a:lvl1pPr>
              <a:defRPr sz="2400" b="0" i="0">
                <a:solidFill>
                  <a:srgbClr val="990000"/>
                </a:solidFill>
                <a:latin typeface="隶书" panose="02010509060101010101" charset="-122"/>
                <a:cs typeface="隶书" panose="02010509060101010101" charset="-122"/>
              </a:defRPr>
            </a:lvl1pPr>
          </a:lstStyle>
          <a:p/>
        </p:txBody>
      </p:sp>
      <p:sp>
        <p:nvSpPr>
          <p:cNvPr id="3" name="Holder 3"/>
          <p:cNvSpPr>
            <a:spLocks noGrp="1"/>
          </p:cNvSpPr>
          <p:nvPr>
            <p:ph type="subTitle" idx="4"/>
          </p:nvPr>
        </p:nvSpPr>
        <p:spPr>
          <a:xfrm>
            <a:off x="1828800" y="3840480"/>
            <a:ext cx="8534400" cy="384721"/>
          </a:xfrm>
          <a:prstGeom prst="rect">
            <a:avLst/>
          </a:prstGeom>
        </p:spPr>
        <p:txBody>
          <a:bodyPr wrap="square" lIns="0" tIns="0" rIns="0" bIns="0">
            <a:spAutoFit/>
          </a:bodyPr>
          <a:lstStyle>
            <a:lvl1pPr>
              <a:defRPr/>
            </a:lvl1pPr>
          </a:lstStyle>
          <a:p/>
        </p:txBody>
      </p:sp>
      <p:sp>
        <p:nvSpPr>
          <p:cNvPr id="6" name="Holder 6"/>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CC99"/>
                </a:solidFill>
                <a:latin typeface="隶书" panose="02010509060101010101" charset="-122"/>
                <a:cs typeface="隶书" panose="02010509060101010101" charset="-122"/>
              </a:defRPr>
            </a:lvl1pPr>
          </a:lstStyle>
          <a:p/>
        </p:txBody>
      </p:sp>
      <p:sp>
        <p:nvSpPr>
          <p:cNvPr id="5" name="Holder 5"/>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7.xml"/><Relationship Id="rId19" Type="http://schemas.openxmlformats.org/officeDocument/2006/relationships/tags" Target="../tags/tag123.xml"/><Relationship Id="rId18" Type="http://schemas.openxmlformats.org/officeDocument/2006/relationships/slideLayout" Target="../slideLayouts/slideLayout33.xml"/><Relationship Id="rId17" Type="http://schemas.openxmlformats.org/officeDocument/2006/relationships/slideLayout" Target="../slideLayouts/slideLayout32.xml"/><Relationship Id="rId16" Type="http://schemas.openxmlformats.org/officeDocument/2006/relationships/slideLayout" Target="../slideLayouts/slideLayout31.xml"/><Relationship Id="rId15" Type="http://schemas.openxmlformats.org/officeDocument/2006/relationships/slideLayout" Target="../slideLayouts/slideLayout30.xml"/><Relationship Id="rId14" Type="http://schemas.openxmlformats.org/officeDocument/2006/relationships/slideLayout" Target="../slideLayouts/slideLayout29.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6" Type="http://schemas.openxmlformats.org/officeDocument/2006/relationships/theme" Target="../theme/theme3.xml"/><Relationship Id="rId25" Type="http://schemas.openxmlformats.org/officeDocument/2006/relationships/tags" Target="../tags/tag256.xml"/><Relationship Id="rId24" Type="http://schemas.openxmlformats.org/officeDocument/2006/relationships/tags" Target="../tags/tag255.xml"/><Relationship Id="rId23" Type="http://schemas.openxmlformats.org/officeDocument/2006/relationships/tags" Target="../tags/tag254.xml"/><Relationship Id="rId22" Type="http://schemas.openxmlformats.org/officeDocument/2006/relationships/tags" Target="../tags/tag253.xml"/><Relationship Id="rId21" Type="http://schemas.openxmlformats.org/officeDocument/2006/relationships/tags" Target="../tags/tag252.xml"/><Relationship Id="rId20" Type="http://schemas.openxmlformats.org/officeDocument/2006/relationships/tags" Target="../tags/tag251.xml"/><Relationship Id="rId2" Type="http://schemas.openxmlformats.org/officeDocument/2006/relationships/slideLayout" Target="../slideLayouts/slideLayout35.xml"/><Relationship Id="rId19" Type="http://schemas.openxmlformats.org/officeDocument/2006/relationships/slideLayout" Target="../slideLayouts/slideLayout52.xml"/><Relationship Id="rId18" Type="http://schemas.openxmlformats.org/officeDocument/2006/relationships/slideLayout" Target="../slideLayouts/slideLayout51.xml"/><Relationship Id="rId17" Type="http://schemas.openxmlformats.org/officeDocument/2006/relationships/slideLayout" Target="../slideLayouts/slideLayout50.xml"/><Relationship Id="rId16" Type="http://schemas.openxmlformats.org/officeDocument/2006/relationships/slideLayout" Target="../slideLayouts/slideLayout49.xml"/><Relationship Id="rId15" Type="http://schemas.openxmlformats.org/officeDocument/2006/relationships/slideLayout" Target="../slideLayouts/slideLayout48.xml"/><Relationship Id="rId14" Type="http://schemas.openxmlformats.org/officeDocument/2006/relationships/slideLayout" Target="../slideLayouts/slideLayout47.xml"/><Relationship Id="rId13" Type="http://schemas.openxmlformats.org/officeDocument/2006/relationships/slideLayout" Target="../slideLayouts/slideLayout46.xml"/><Relationship Id="rId12" Type="http://schemas.openxmlformats.org/officeDocument/2006/relationships/slideLayout" Target="../slideLayouts/slideLayout45.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61.xml"/><Relationship Id="rId8" Type="http://schemas.openxmlformats.org/officeDocument/2006/relationships/slideLayout" Target="../slideLayouts/slideLayout60.xml"/><Relationship Id="rId7" Type="http://schemas.openxmlformats.org/officeDocument/2006/relationships/slideLayout" Target="../slideLayouts/slideLayout59.xml"/><Relationship Id="rId6" Type="http://schemas.openxmlformats.org/officeDocument/2006/relationships/slideLayout" Target="../slideLayouts/slideLayout58.xml"/><Relationship Id="rId5" Type="http://schemas.openxmlformats.org/officeDocument/2006/relationships/slideLayout" Target="../slideLayouts/slideLayout57.xml"/><Relationship Id="rId4" Type="http://schemas.openxmlformats.org/officeDocument/2006/relationships/slideLayout" Target="../slideLayouts/slideLayout56.xml"/><Relationship Id="rId3" Type="http://schemas.openxmlformats.org/officeDocument/2006/relationships/slideLayout" Target="../slideLayouts/slideLayout55.xml"/><Relationship Id="rId2" Type="http://schemas.openxmlformats.org/officeDocument/2006/relationships/slideLayout" Target="../slideLayouts/slideLayout54.xml"/><Relationship Id="rId18" Type="http://schemas.openxmlformats.org/officeDocument/2006/relationships/theme" Target="../theme/theme4.xml"/><Relationship Id="rId17" Type="http://schemas.openxmlformats.org/officeDocument/2006/relationships/image" Target="../media/image2.jpeg"/><Relationship Id="rId16" Type="http://schemas.openxmlformats.org/officeDocument/2006/relationships/slideLayout" Target="../slideLayouts/slideLayout68.xml"/><Relationship Id="rId15" Type="http://schemas.openxmlformats.org/officeDocument/2006/relationships/slideLayout" Target="../slideLayouts/slideLayout67.xml"/><Relationship Id="rId14" Type="http://schemas.openxmlformats.org/officeDocument/2006/relationships/slideLayout" Target="../slideLayouts/slideLayout66.xml"/><Relationship Id="rId13" Type="http://schemas.openxmlformats.org/officeDocument/2006/relationships/slideLayout" Target="../slideLayouts/slideLayout65.xml"/><Relationship Id="rId12" Type="http://schemas.openxmlformats.org/officeDocument/2006/relationships/slideLayout" Target="../slideLayouts/slideLayout64.xml"/><Relationship Id="rId11" Type="http://schemas.openxmlformats.org/officeDocument/2006/relationships/slideLayout" Target="../slideLayouts/slideLayout63.xml"/><Relationship Id="rId10" Type="http://schemas.openxmlformats.org/officeDocument/2006/relationships/slideLayout" Target="../slideLayouts/slideLayout62.xml"/><Relationship Id="rId1"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77.xml"/><Relationship Id="rId8" Type="http://schemas.openxmlformats.org/officeDocument/2006/relationships/slideLayout" Target="../slideLayouts/slideLayout76.xml"/><Relationship Id="rId7" Type="http://schemas.openxmlformats.org/officeDocument/2006/relationships/slideLayout" Target="../slideLayouts/slideLayout75.xml"/><Relationship Id="rId6" Type="http://schemas.openxmlformats.org/officeDocument/2006/relationships/slideLayout" Target="../slideLayouts/slideLayout74.xml"/><Relationship Id="rId5" Type="http://schemas.openxmlformats.org/officeDocument/2006/relationships/slideLayout" Target="../slideLayouts/slideLayout73.xml"/><Relationship Id="rId4" Type="http://schemas.openxmlformats.org/officeDocument/2006/relationships/slideLayout" Target="../slideLayouts/slideLayout72.xml"/><Relationship Id="rId3" Type="http://schemas.openxmlformats.org/officeDocument/2006/relationships/slideLayout" Target="../slideLayouts/slideLayout71.xml"/><Relationship Id="rId2" Type="http://schemas.openxmlformats.org/officeDocument/2006/relationships/slideLayout" Target="../slideLayouts/slideLayout70.xml"/><Relationship Id="rId15" Type="http://schemas.openxmlformats.org/officeDocument/2006/relationships/theme" Target="../theme/theme5.xml"/><Relationship Id="rId14" Type="http://schemas.openxmlformats.org/officeDocument/2006/relationships/image" Target="../media/image2.jpeg"/><Relationship Id="rId13" Type="http://schemas.openxmlformats.org/officeDocument/2006/relationships/slideLayout" Target="../slideLayouts/slideLayout81.xml"/><Relationship Id="rId12" Type="http://schemas.openxmlformats.org/officeDocument/2006/relationships/slideLayout" Target="../slideLayouts/slideLayout80.xml"/><Relationship Id="rId11" Type="http://schemas.openxmlformats.org/officeDocument/2006/relationships/slideLayout" Target="../slideLayouts/slideLayout79.xml"/><Relationship Id="rId10" Type="http://schemas.openxmlformats.org/officeDocument/2006/relationships/slideLayout" Target="../slideLayouts/slideLayout78.xml"/><Relationship Id="rId1"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6"/>
          <a:stretch>
            <a:fillRect/>
          </a:stretch>
        </a:blipFill>
        <a:effectLst/>
      </p:bgPr>
    </p:bg>
    <p:spTree>
      <p:nvGrpSpPr>
        <p:cNvPr id="1" name=""/>
        <p:cNvGrpSpPr/>
        <p:nvPr/>
      </p:nvGrpSpPr>
      <p:grpSpPr/>
      <p:sp>
        <p:nvSpPr>
          <p:cNvPr id="7" name="矩形 6"/>
          <p:cNvSpPr/>
          <p:nvPr/>
        </p:nvSpPr>
        <p:spPr>
          <a:xfrm>
            <a:off x="0" y="6678613"/>
            <a:ext cx="12192000" cy="179388"/>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7795" name="标题占位符 1"/>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17796" name="文本占位符 2"/>
          <p:cNvSpPr>
            <a:spLocks noGrp="1"/>
          </p:cNvSpPr>
          <p:nvPr>
            <p:ph type="body" idx="1"/>
          </p:nvPr>
        </p:nvSpPr>
        <p:spPr>
          <a:xfrm>
            <a:off x="609600" y="1600200"/>
            <a:ext cx="10972800" cy="46863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101600" y="6400800"/>
            <a:ext cx="4267200" cy="284163"/>
          </a:xfrm>
          <a:prstGeom prst="rect">
            <a:avLst/>
          </a:prstGeom>
        </p:spPr>
        <p:txBody>
          <a:bodyPr vert="horz" rtlCol="0" anchor="b"/>
          <a:lstStyle>
            <a:lvl1pPr algn="l" eaLnBrk="1" latinLnBrk="0" hangingPunct="1">
              <a:defRPr kumimoji="0" sz="1100">
                <a:solidFill>
                  <a:schemeClr val="tx2">
                    <a:lumMod val="75000"/>
                    <a:lumOff val="25000"/>
                  </a:schemeClr>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100" b="0" i="0" u="none" strike="noStrike" kern="1200" cap="none" spc="0" normalizeH="0" baseline="0" noProof="0">
              <a:ln>
                <a:noFill/>
              </a:ln>
              <a:solidFill>
                <a:schemeClr val="tx2">
                  <a:lumMod val="75000"/>
                  <a:lumOff val="25000"/>
                </a:schemeClr>
              </a:solidFill>
              <a:effectLst/>
              <a:uLnTx/>
              <a:uFillTx/>
              <a:latin typeface="Times New Roman" panose="02020603050405020304" pitchFamily="18" charset="0"/>
              <a:ea typeface="宋体" panose="02010600030101010101" pitchFamily="2" charset="-122"/>
              <a:cs typeface="+mn-cs"/>
            </a:endParaRPr>
          </a:p>
        </p:txBody>
      </p:sp>
      <p:sp>
        <p:nvSpPr>
          <p:cNvPr id="8" name="矩形 7"/>
          <p:cNvSpPr/>
          <p:nvPr/>
        </p:nvSpPr>
        <p:spPr>
          <a:xfrm>
            <a:off x="0" y="0"/>
            <a:ext cx="12192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灯片编号占位符 3"/>
          <p:cNvSpPr txBox="1">
            <a:spLocks noGrp="1"/>
          </p:cNvSpPr>
          <p:nvPr/>
        </p:nvSpPr>
        <p:spPr bwMode="gray">
          <a:xfrm>
            <a:off x="9745133" y="6381750"/>
            <a:ext cx="2029884" cy="244475"/>
          </a:xfrm>
          <a:prstGeom prst="rect">
            <a:avLst/>
          </a:prstGeom>
          <a:noFill/>
        </p:spPr>
        <p:txBody>
          <a:bodyPr anchor="b"/>
          <a:p>
            <a:pPr lvl="0" algn="r" eaLnBrk="1" hangingPunct="1">
              <a:spcBef>
                <a:spcPct val="0"/>
              </a:spcBef>
              <a:buNone/>
            </a:pPr>
            <a:fld id="{9A0DB2DC-4C9A-4742-B13C-FB6460FD3503}" type="slidenum">
              <a:rPr lang="zh-TW" altLang="en-US" sz="1200" b="0" dirty="0">
                <a:latin typeface="楷体_GB2312" pitchFamily="49" charset="-122"/>
                <a:ea typeface="楷体_GB2312" pitchFamily="49" charset="-122"/>
              </a:rPr>
            </a:fld>
            <a:endParaRPr lang="zh-TW" altLang="en-US" sz="1200" b="0" dirty="0">
              <a:latin typeface="楷体_GB2312" pitchFamily="49" charset="-122"/>
              <a:ea typeface="楷体_GB2312" pitchFamily="49"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ß"/>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Þ"/>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tx2"/>
        </a:buClr>
        <a:buSzPct val="50000"/>
        <a:buFont typeface="Wingdings 2" panose="05020102010507070707" pitchFamily="18" charset="2"/>
        <a:buChar char=""/>
        <a:defRPr sz="2000" b="0" i="0" u="none" kern="1200" baseline="0">
          <a:solidFill>
            <a:schemeClr val="tx1"/>
          </a:solidFill>
          <a:latin typeface="+mn-lt"/>
          <a:ea typeface="+mn-ea"/>
          <a:cs typeface="+mn-cs"/>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ctr" defTabSz="914400" rtl="0" eaLnBrk="1" fontAlgn="base" latinLnBrk="0" hangingPunct="1">
        <a:lnSpc>
          <a:spcPct val="100000"/>
        </a:lnSpc>
        <a:spcBef>
          <a:spcPct val="5000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3.xml"/><Relationship Id="rId2" Type="http://schemas.openxmlformats.org/officeDocument/2006/relationships/image" Target="../media/image4.pn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6.xml"/><Relationship Id="rId5" Type="http://schemas.openxmlformats.org/officeDocument/2006/relationships/tags" Target="../tags/tag259.xml"/><Relationship Id="rId4" Type="http://schemas.openxmlformats.org/officeDocument/2006/relationships/image" Target="../media/image6.svg"/><Relationship Id="rId3" Type="http://schemas.openxmlformats.org/officeDocument/2006/relationships/image" Target="../media/image5.png"/><Relationship Id="rId2" Type="http://schemas.openxmlformats.org/officeDocument/2006/relationships/tags" Target="../tags/tag258.xml"/><Relationship Id="rId1" Type="http://schemas.openxmlformats.org/officeDocument/2006/relationships/tags" Target="../tags/tag257.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2.xml"/><Relationship Id="rId4" Type="http://schemas.openxmlformats.org/officeDocument/2006/relationships/tags" Target="../tags/tag262.xml"/><Relationship Id="rId3" Type="http://schemas.openxmlformats.org/officeDocument/2006/relationships/image" Target="../media/image7.emf"/><Relationship Id="rId2" Type="http://schemas.openxmlformats.org/officeDocument/2006/relationships/tags" Target="../tags/tag261.xml"/><Relationship Id="rId1" Type="http://schemas.openxmlformats.org/officeDocument/2006/relationships/tags" Target="../tags/tag260.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22.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image" Target="../media/image8.png"/><Relationship Id="rId1" Type="http://schemas.openxmlformats.org/officeDocument/2006/relationships/tags" Target="../tags/tag263.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2.xml"/><Relationship Id="rId6" Type="http://schemas.openxmlformats.org/officeDocument/2006/relationships/image" Target="../media/image9.png"/><Relationship Id="rId5" Type="http://schemas.openxmlformats.org/officeDocument/2006/relationships/tags" Target="../tags/tag272.xml"/><Relationship Id="rId4" Type="http://schemas.openxmlformats.org/officeDocument/2006/relationships/tags" Target="../tags/tag271.xml"/><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3200">
              <a:latin typeface="Arial" panose="020B0604020202020204" pitchFamily="34" charset="0"/>
              <a:ea typeface="方正大黑体" charset="0"/>
            </a:endParaRPr>
          </a:p>
        </p:txBody>
      </p:sp>
      <p:sp>
        <p:nvSpPr>
          <p:cNvPr id="7" name="副标题 6"/>
          <p:cNvSpPr>
            <a:spLocks noGrp="1"/>
          </p:cNvSpPr>
          <p:nvPr>
            <p:ph type="subTitle" idx="1"/>
          </p:nvPr>
        </p:nvSpPr>
        <p:spPr/>
        <p:txBody>
          <a:bodyPr/>
          <a:lstStyle/>
          <a:p>
            <a:endParaRPr lang="zh-CN" altLang="en-US" sz="2600">
              <a:latin typeface="Times New Roman" panose="02020603050405020304" pitchFamily="18" charset="0"/>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3500755" y="1724660"/>
            <a:ext cx="6764020" cy="23996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项目四</a:t>
            </a:r>
            <a:r>
              <a:rPr kumimoji="0" lang="en-US" altLang="zh-CN"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 </a:t>
            </a:r>
            <a:r>
              <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会计凭证填制与审核</a:t>
            </a:r>
            <a:endPar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15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任务三</a:t>
            </a:r>
            <a:r>
              <a:rPr kumimoji="0" lang="en-US" altLang="zh-CN"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   </a:t>
            </a:r>
            <a:r>
              <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付款凭证填制训练</a:t>
            </a:r>
            <a:endPar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150000"/>
              </a:lnSpc>
              <a:spcBef>
                <a:spcPts val="0"/>
              </a:spcBef>
              <a:spcAft>
                <a:spcPts val="0"/>
              </a:spcAft>
              <a:buClrTx/>
              <a:buSzTx/>
              <a:buFontTx/>
              <a:buNone/>
              <a:defRPr/>
            </a:pPr>
            <a:endParaRPr kumimoji="0" lang="zh-CN" altLang="en-US" sz="32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p:txBody>
      </p:sp>
      <p:pic>
        <p:nvPicPr>
          <p:cNvPr id="2" name="Picture 2"/>
          <p:cNvPicPr>
            <a:picLocks noChangeAspect="1" noChangeArrowheads="1"/>
          </p:cNvPicPr>
          <p:nvPr/>
        </p:nvPicPr>
        <p:blipFill>
          <a:blip r:embed="rId2" cstate="print">
            <a:alphaModFix amt="66000"/>
          </a:blip>
          <a:srcRect l="14304" t="25686" r="49542" b="65669"/>
          <a:stretch>
            <a:fillRect/>
          </a:stretch>
        </p:blipFill>
        <p:spPr bwMode="auto">
          <a:xfrm>
            <a:off x="4734672" y="-635"/>
            <a:ext cx="3307487" cy="511155"/>
          </a:xfrm>
          <a:prstGeom prst="rect">
            <a:avLst/>
          </a:prstGeom>
          <a:noFill/>
          <a:ln w="9525">
            <a:noFill/>
            <a:miter lim="800000"/>
            <a:headEnd/>
            <a:tailEnd/>
          </a:ln>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2"/>
          <p:cNvSpPr>
            <a:spLocks noGrp="1"/>
          </p:cNvSpPr>
          <p:nvPr>
            <p:custDataLst>
              <p:tags r:id="rId1"/>
            </p:custDataLst>
          </p:nvPr>
        </p:nvSpPr>
        <p:spPr>
          <a:xfrm>
            <a:off x="883644" y="809127"/>
            <a:ext cx="9144000" cy="1896745"/>
          </a:xfrm>
          <a:prstGeom prst="rect">
            <a:avLst/>
          </a:prstGeom>
        </p:spPr>
        <p:txBody>
          <a:bodyPr vert="horz" lIns="91440" tIns="45720" rIns="91440" bIns="0" rtlCol="0" anchor="b" anchorCtr="0">
            <a:normAutofit/>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pitchFamily="34" charset="-122"/>
                <a:cs typeface="+mj-cs"/>
              </a:defRPr>
            </a:lvl1pPr>
          </a:lstStyle>
          <a:p>
            <a:pPr marL="0" indent="0" algn="l">
              <a:lnSpc>
                <a:spcPct val="100000"/>
              </a:lnSpc>
              <a:spcBef>
                <a:spcPts val="0"/>
              </a:spcBef>
              <a:spcAft>
                <a:spcPts val="0"/>
              </a:spcAft>
              <a:buSzPct val="100000"/>
              <a:buNone/>
            </a:pPr>
            <a:r>
              <a:rPr lang="zh-CN" altLang="en-US" sz="4400" dirty="0">
                <a:solidFill>
                  <a:schemeClr val="accent1"/>
                </a:solidFill>
                <a:latin typeface="方正粗黑宋简体" panose="02000000000000000000" charset="-122"/>
                <a:ea typeface="方正大黑体_GBK" panose="02010600010101010101" charset="-122"/>
              </a:rPr>
              <a:t>实训流程</a:t>
            </a:r>
            <a:endParaRPr lang="zh-CN" altLang="en-US" sz="4400" dirty="0">
              <a:solidFill>
                <a:schemeClr val="accent1"/>
              </a:solidFill>
              <a:latin typeface="方正粗黑宋简体" panose="02000000000000000000" charset="-122"/>
              <a:ea typeface="方正大黑体_GBK" panose="02010600010101010101" charset="-122"/>
            </a:endParaRPr>
          </a:p>
        </p:txBody>
      </p:sp>
      <p:sp>
        <p:nvSpPr>
          <p:cNvPr id="15" name="副标题 14"/>
          <p:cNvSpPr>
            <a:spLocks noGrp="1"/>
          </p:cNvSpPr>
          <p:nvPr>
            <p:custDataLst>
              <p:tags r:id="rId2"/>
            </p:custDataLst>
          </p:nvPr>
        </p:nvSpPr>
        <p:spPr>
          <a:xfrm>
            <a:off x="883920" y="3017520"/>
            <a:ext cx="11017885" cy="1737995"/>
          </a:xfrm>
          <a:prstGeom prst="rect">
            <a:avLst/>
          </a:prstGeom>
        </p:spPr>
        <p:txBody>
          <a:bodyPr vert="horz" lIns="91440" tIns="0" rIns="91440" bIns="45720" rtlCol="0"/>
          <a:lstStyle>
            <a:lvl1pPr marL="0" indent="0" algn="l"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lgn="l">
              <a:lnSpc>
                <a:spcPct val="150000"/>
              </a:lnSpc>
              <a:spcBef>
                <a:spcPts val="0"/>
              </a:spcBef>
              <a:spcAft>
                <a:spcPts val="1000"/>
              </a:spcAft>
              <a:buSzPct val="100000"/>
              <a:buNone/>
            </a:pP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付款凭证的填制方法</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r>
              <a:rPr lang="zh-CN" altLang="en-US"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付款凭证填写案例</a:t>
            </a:r>
            <a:r>
              <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rPr>
              <a:t> </a:t>
            </a:r>
            <a:endParaRPr lang="en-US" altLang="zh-CN" dirty="0">
              <a:solidFill>
                <a:schemeClr val="dk1">
                  <a:lumMod val="75000"/>
                  <a:lumOff val="25000"/>
                </a:schemeClr>
              </a:solidFill>
              <a:latin typeface="方正大黑体_GBK" panose="02010600010101010101" charset="-122"/>
              <a:ea typeface="方正大黑体_GBK" panose="02010600010101010101" charset="-122"/>
              <a:cs typeface="方正大黑体_GBK" panose="02010600010101010101" charset="-122"/>
            </a:endParaRPr>
          </a:p>
        </p:txBody>
      </p:sp>
      <p:pic>
        <p:nvPicPr>
          <p:cNvPr id="5" name="图片 4" descr="32313534313638373b32313534313731383bcff2d3d2bcfdcd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90670" y="3017520"/>
            <a:ext cx="603250" cy="580390"/>
          </a:xfrm>
          <a:prstGeom prst="rect">
            <a:avLst/>
          </a:prstGeom>
        </p:spPr>
      </p:pic>
    </p:spTree>
    <p:custDataLst>
      <p:tags r:id="rId5"/>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5" name="剪去对角的矩形 4"/>
          <p:cNvSpPr/>
          <p:nvPr/>
        </p:nvSpPr>
        <p:spPr>
          <a:xfrm>
            <a:off x="785495" y="1403350"/>
            <a:ext cx="9925050" cy="4751070"/>
          </a:xfrm>
          <a:prstGeom prst="snip2DiagRect">
            <a:avLst>
              <a:gd name="adj1" fmla="val 0"/>
              <a:gd name="adj2" fmla="val 14234"/>
            </a:avLst>
          </a:prstGeom>
          <a:solidFill>
            <a:schemeClr val="accent2">
              <a:lumMod val="60000"/>
              <a:lumOff val="40000"/>
              <a:alpha val="51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8D8E4">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438274" name="Rectangle 2"/>
          <p:cNvSpPr>
            <a:spLocks noGrp="1"/>
          </p:cNvSpPr>
          <p:nvPr>
            <p:ph type="title" idx="4294967295"/>
          </p:nvPr>
        </p:nvSpPr>
        <p:spPr>
          <a:xfrm>
            <a:off x="785495" y="260350"/>
            <a:ext cx="8968105" cy="1143000"/>
          </a:xfrm>
          <a:noFill/>
          <a:ln w="9525">
            <a:noFill/>
          </a:ln>
        </p:spPr>
        <p:txBody>
          <a:bodyPr vert="horz" wrap="square" lIns="91440" tIns="45720" rIns="91440" bIns="45720" anchor="ctr" anchorCtr="0">
            <a:noAutofit/>
          </a:bodyPr>
          <a:lst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lvl="0" algn="l">
              <a:buClrTx/>
              <a:buSzTx/>
              <a:buFontTx/>
            </a:pPr>
            <a:r>
              <a:rPr lang="zh-CN" altLang="en-US" sz="3200" dirty="0">
                <a:solidFill>
                  <a:schemeClr val="tx1"/>
                </a:solidFill>
                <a:latin typeface="方正粗黑宋简体" panose="02000000000000000000" charset="-122"/>
                <a:ea typeface="方正大黑体_GBK" panose="02010600010101010101" charset="-122"/>
                <a:cs typeface="微软雅黑" panose="020B0503020204020204" pitchFamily="34" charset="-122"/>
                <a:sym typeface="+mn-ea"/>
              </a:rPr>
              <a:t>一、付款凭证的填制方法</a:t>
            </a:r>
            <a:endParaRPr lang="zh-CN" altLang="en-US" sz="3200" dirty="0">
              <a:solidFill>
                <a:schemeClr val="tx1"/>
              </a:solidFill>
              <a:latin typeface="方正粗黑宋简体" panose="02000000000000000000" charset="-122"/>
              <a:ea typeface="方正大黑体_GBK" panose="02010600010101010101" charset="-122"/>
              <a:cs typeface="微软雅黑" panose="020B0503020204020204" pitchFamily="34" charset="-122"/>
              <a:sym typeface="+mn-ea"/>
            </a:endParaRPr>
          </a:p>
        </p:txBody>
      </p:sp>
      <p:pic>
        <p:nvPicPr>
          <p:cNvPr id="438296" name="Picture 28" descr="Picture2"/>
          <p:cNvPicPr>
            <a:picLocks noChangeAspect="1"/>
          </p:cNvPicPr>
          <p:nvPr/>
        </p:nvPicPr>
        <p:blipFill>
          <a:blip r:embed="rId3"/>
          <a:stretch>
            <a:fillRect/>
          </a:stretch>
        </p:blipFill>
        <p:spPr>
          <a:xfrm>
            <a:off x="8237538" y="1196975"/>
            <a:ext cx="569912" cy="268288"/>
          </a:xfrm>
          <a:prstGeom prst="rect">
            <a:avLst/>
          </a:prstGeom>
          <a:noFill/>
          <a:ln w="9525">
            <a:noFill/>
          </a:ln>
        </p:spPr>
      </p:pic>
      <p:sp>
        <p:nvSpPr>
          <p:cNvPr id="2" name="剪去对角的矩形 1"/>
          <p:cNvSpPr/>
          <p:nvPr/>
        </p:nvSpPr>
        <p:spPr>
          <a:xfrm>
            <a:off x="784860" y="1572895"/>
            <a:ext cx="9765665" cy="4751070"/>
          </a:xfrm>
          <a:prstGeom prst="snip2DiagRect">
            <a:avLst>
              <a:gd name="adj1" fmla="val 0"/>
              <a:gd name="adj2" fmla="val 15156"/>
            </a:avLst>
          </a:prstGeom>
          <a:solidFill>
            <a:schemeClr val="accent2">
              <a:lumMod val="60000"/>
              <a:lumOff val="40000"/>
            </a:schemeClr>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文本框 3"/>
          <p:cNvSpPr txBox="1"/>
          <p:nvPr/>
        </p:nvSpPr>
        <p:spPr>
          <a:xfrm>
            <a:off x="1286510" y="1844040"/>
            <a:ext cx="8333105" cy="4246245"/>
          </a:xfrm>
          <a:prstGeom prst="rect">
            <a:avLst/>
          </a:prstGeom>
          <a:noFill/>
        </p:spPr>
        <p:txBody>
          <a:bodyPr wrap="square" rtlCol="0">
            <a:spAutoFit/>
          </a:bodyPr>
          <a:p>
            <a:r>
              <a:rPr lang="zh-CN" altLang="en-US"/>
              <a:t>（一）付款凭证是根据有关反映库存现金和银行存款付款业务的原始凭证填制的；（二）付款凭证左上方所填列的贷方科目，应是</a:t>
            </a:r>
            <a:r>
              <a:rPr lang="en-US" altLang="zh-CN"/>
              <a:t>“</a:t>
            </a:r>
            <a:r>
              <a:rPr lang="zh-CN" altLang="en-US"/>
              <a:t>库存现金</a:t>
            </a:r>
            <a:r>
              <a:rPr lang="en-US" altLang="zh-CN"/>
              <a:t>”</a:t>
            </a:r>
            <a:r>
              <a:rPr lang="zh-CN" altLang="en-US"/>
              <a:t>或</a:t>
            </a:r>
            <a:r>
              <a:rPr lang="en-US" altLang="zh-CN"/>
              <a:t>“</a:t>
            </a:r>
            <a:r>
              <a:rPr lang="zh-CN" altLang="en-US"/>
              <a:t>银行存款</a:t>
            </a:r>
            <a:r>
              <a:rPr lang="en-US" altLang="zh-CN"/>
              <a:t>”</a:t>
            </a:r>
            <a:r>
              <a:rPr lang="zh-CN" altLang="en-US"/>
              <a:t>科目；</a:t>
            </a:r>
            <a:endParaRPr lang="zh-CN" altLang="en-US"/>
          </a:p>
          <a:p>
            <a:r>
              <a:rPr lang="zh-CN" altLang="en-US"/>
              <a:t>（三）凭证内所反映的借方科目，应填列与</a:t>
            </a:r>
            <a:r>
              <a:rPr lang="en-US" altLang="zh-CN"/>
              <a:t>“</a:t>
            </a:r>
            <a:r>
              <a:rPr lang="zh-CN" altLang="en-US"/>
              <a:t>库存现金</a:t>
            </a:r>
            <a:r>
              <a:rPr lang="en-US" altLang="zh-CN"/>
              <a:t>”</a:t>
            </a:r>
            <a:r>
              <a:rPr lang="zh-CN" altLang="en-US"/>
              <a:t>或</a:t>
            </a:r>
            <a:r>
              <a:rPr lang="en-US" altLang="zh-CN"/>
              <a:t>“</a:t>
            </a:r>
            <a:r>
              <a:rPr lang="zh-CN" altLang="en-US"/>
              <a:t>银行存款</a:t>
            </a:r>
            <a:r>
              <a:rPr lang="en-US" altLang="zh-CN"/>
              <a:t>”</a:t>
            </a:r>
            <a:r>
              <a:rPr lang="zh-CN" altLang="en-US"/>
              <a:t>相对应的科目；</a:t>
            </a:r>
            <a:endParaRPr lang="zh-CN" altLang="en-US"/>
          </a:p>
          <a:p>
            <a:r>
              <a:rPr lang="zh-CN" altLang="en-US"/>
              <a:t>（四）金额栏填列经济业务实际发生的数额，合计金额前加人民币符号￥；</a:t>
            </a:r>
            <a:endParaRPr lang="zh-CN" altLang="en-US"/>
          </a:p>
          <a:p>
            <a:r>
              <a:rPr lang="zh-CN" altLang="en-US"/>
              <a:t>（五）凭证上方的</a:t>
            </a:r>
            <a:r>
              <a:rPr lang="en-US" altLang="zh-CN"/>
              <a:t>“</a:t>
            </a:r>
            <a:r>
              <a:rPr lang="zh-CN" altLang="en-US"/>
              <a:t>年、月、日</a:t>
            </a:r>
            <a:r>
              <a:rPr lang="en-US" altLang="zh-CN"/>
              <a:t>”</a:t>
            </a:r>
            <a:r>
              <a:rPr lang="zh-CN" altLang="en-US"/>
              <a:t>处，填写财会部门受理经济业务事项制证的日期；</a:t>
            </a:r>
            <a:endParaRPr lang="zh-CN" altLang="en-US"/>
          </a:p>
          <a:p>
            <a:r>
              <a:rPr lang="zh-CN" altLang="en-US"/>
              <a:t>（六）凭证右上角的</a:t>
            </a:r>
            <a:r>
              <a:rPr lang="en-US" altLang="zh-CN"/>
              <a:t>“X</a:t>
            </a:r>
            <a:r>
              <a:rPr lang="zh-CN" altLang="en-US"/>
              <a:t>字第</a:t>
            </a:r>
            <a:r>
              <a:rPr lang="en-US" altLang="zh-CN"/>
              <a:t>X</a:t>
            </a:r>
            <a:r>
              <a:rPr lang="zh-CN" altLang="en-US"/>
              <a:t>号</a:t>
            </a:r>
            <a:r>
              <a:rPr lang="en-US" altLang="zh-CN"/>
              <a:t>”</a:t>
            </a:r>
            <a:r>
              <a:rPr lang="zh-CN" altLang="en-US"/>
              <a:t>处，填写</a:t>
            </a:r>
            <a:r>
              <a:rPr lang="en-US" altLang="zh-CN"/>
              <a:t>“</a:t>
            </a:r>
            <a:r>
              <a:rPr lang="zh-CN" altLang="en-US"/>
              <a:t>银付</a:t>
            </a:r>
            <a:r>
              <a:rPr lang="en-US" altLang="zh-CN"/>
              <a:t>”</a:t>
            </a:r>
            <a:r>
              <a:rPr lang="zh-CN" altLang="en-US"/>
              <a:t>、</a:t>
            </a:r>
            <a:r>
              <a:rPr lang="en-US" altLang="zh-CN"/>
              <a:t>“</a:t>
            </a:r>
            <a:r>
              <a:rPr lang="zh-CN" altLang="en-US"/>
              <a:t>现付</a:t>
            </a:r>
            <a:r>
              <a:rPr lang="en-US" altLang="zh-CN"/>
              <a:t>”</a:t>
            </a:r>
            <a:r>
              <a:rPr lang="zh-CN" altLang="en-US"/>
              <a:t>或</a:t>
            </a:r>
            <a:r>
              <a:rPr lang="en-US" altLang="zh-CN"/>
              <a:t>“</a:t>
            </a:r>
            <a:r>
              <a:rPr lang="zh-CN" altLang="en-US"/>
              <a:t>付</a:t>
            </a:r>
            <a:r>
              <a:rPr lang="en-US" altLang="zh-CN"/>
              <a:t>”</a:t>
            </a:r>
            <a:r>
              <a:rPr lang="zh-CN" altLang="en-US"/>
              <a:t>字和已填制凭证的顺序编号；</a:t>
            </a:r>
            <a:endParaRPr lang="zh-CN" altLang="en-US"/>
          </a:p>
          <a:p>
            <a:r>
              <a:rPr lang="zh-CN" altLang="en-US"/>
              <a:t>（七）</a:t>
            </a:r>
            <a:r>
              <a:rPr lang="en-US" altLang="zh-CN"/>
              <a:t>“</a:t>
            </a:r>
            <a:r>
              <a:rPr lang="zh-CN" altLang="en-US"/>
              <a:t>摘要</a:t>
            </a:r>
            <a:r>
              <a:rPr lang="en-US" altLang="zh-CN"/>
              <a:t>”</a:t>
            </a:r>
            <a:r>
              <a:rPr lang="zh-CN" altLang="en-US"/>
              <a:t>栏填写能反映经济业务性质和特征的简要说明；</a:t>
            </a:r>
            <a:endParaRPr lang="zh-CN" altLang="en-US"/>
          </a:p>
          <a:p>
            <a:r>
              <a:rPr lang="zh-CN" altLang="en-US"/>
              <a:t>（八）凭证右侧</a:t>
            </a:r>
            <a:r>
              <a:rPr lang="en-US" altLang="zh-CN"/>
              <a:t>“</a:t>
            </a:r>
            <a:r>
              <a:rPr lang="zh-CN" altLang="en-US"/>
              <a:t>附件</a:t>
            </a:r>
            <a:r>
              <a:rPr lang="en-US" altLang="zh-CN"/>
              <a:t>X</a:t>
            </a:r>
            <a:r>
              <a:rPr lang="zh-CN" altLang="en-US"/>
              <a:t>张</a:t>
            </a:r>
            <a:r>
              <a:rPr lang="en-US" altLang="zh-CN"/>
              <a:t>”</a:t>
            </a:r>
            <a:r>
              <a:rPr lang="zh-CN" altLang="en-US"/>
              <a:t>处需填写所附原始凭证的张数；</a:t>
            </a:r>
            <a:endParaRPr lang="zh-CN" altLang="en-US"/>
          </a:p>
          <a:p>
            <a:r>
              <a:rPr lang="zh-CN" altLang="en-US"/>
              <a:t>（九）凭证下方分别由相关经办人员签名或盖章；</a:t>
            </a:r>
            <a:endParaRPr lang="zh-CN" altLang="en-US"/>
          </a:p>
          <a:p>
            <a:r>
              <a:rPr lang="zh-CN" altLang="en-US"/>
              <a:t>（十）</a:t>
            </a:r>
            <a:r>
              <a:rPr lang="en-US" altLang="zh-CN"/>
              <a:t>“</a:t>
            </a:r>
            <a:r>
              <a:rPr lang="zh-CN" altLang="en-US"/>
              <a:t>记账</a:t>
            </a:r>
            <a:r>
              <a:rPr lang="en-US" altLang="zh-CN"/>
              <a:t>”</a:t>
            </a:r>
            <a:r>
              <a:rPr lang="zh-CN" altLang="en-US"/>
              <a:t>栏则应在已经登记账簿后划</a:t>
            </a:r>
            <a:r>
              <a:rPr lang="en-US" altLang="zh-CN"/>
              <a:t>“√”</a:t>
            </a:r>
            <a:r>
              <a:rPr lang="zh-CN" altLang="en-US"/>
              <a:t>符号，表示已经入账，以免发生漏记或重记错误；</a:t>
            </a:r>
            <a:r>
              <a:rPr lang="zh-CN" altLang="en-US"/>
              <a:t>。</a:t>
            </a:r>
            <a:endParaRPr lang="zh-CN" altLang="en-US"/>
          </a:p>
        </p:txBody>
      </p:sp>
      <p:sp>
        <p:nvSpPr>
          <p:cNvPr id="9" name="剪去对角的矩形 8"/>
          <p:cNvSpPr/>
          <p:nvPr/>
        </p:nvSpPr>
        <p:spPr>
          <a:xfrm>
            <a:off x="784860" y="1196975"/>
            <a:ext cx="10128250" cy="4751070"/>
          </a:xfrm>
          <a:prstGeom prst="snip2DiagRect">
            <a:avLst>
              <a:gd name="adj1" fmla="val 0"/>
              <a:gd name="adj2" fmla="val 14234"/>
            </a:avLst>
          </a:prstGeom>
          <a:solidFill>
            <a:schemeClr val="accent5">
              <a:lumMod val="20000"/>
              <a:lumOff val="80000"/>
              <a:alpha val="37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ustDataLst>
      <p:tags r:id="rId4"/>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AutoShape 33"/>
          <p:cNvSpPr/>
          <p:nvPr>
            <p:custDataLst>
              <p:tags r:id="rId1"/>
            </p:custDataLst>
          </p:nvPr>
        </p:nvSpPr>
        <p:spPr>
          <a:xfrm>
            <a:off x="1656080" y="2048510"/>
            <a:ext cx="8415020" cy="4305935"/>
          </a:xfrm>
          <a:prstGeom prst="roundRect">
            <a:avLst>
              <a:gd name="adj" fmla="val 16667"/>
            </a:avLst>
          </a:prstGeom>
          <a:ln w="28575" cmpd="sng">
            <a:solidFill>
              <a:srgbClr val="2D859F"/>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剪去对角的矩形 1"/>
          <p:cNvSpPr/>
          <p:nvPr/>
        </p:nvSpPr>
        <p:spPr>
          <a:xfrm>
            <a:off x="678815" y="1204595"/>
            <a:ext cx="10436860" cy="497840"/>
          </a:xfrm>
          <a:prstGeom prst="snip2Diag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871788"/>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483870" y="241618"/>
            <a:ext cx="11182985" cy="1245235"/>
          </a:xfrm>
          <a:prstGeom prst="rect">
            <a:avLst/>
          </a:prstGeom>
          <a:noFill/>
          <a:ln w="9525">
            <a:noFill/>
            <a:miter lim="800000"/>
          </a:ln>
        </p:spPr>
        <p:txBody>
          <a:bodyPr wrap="square" anchor="ctr">
            <a:sp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chemeClr val="tx1"/>
                </a:solidFill>
                <a:effectLst/>
                <a:uLnTx/>
                <a:uFillTx/>
                <a:latin typeface="方正粗黑宋简体" panose="02000000000000000000" charset="-122"/>
                <a:ea typeface="方正大黑体_GBK" panose="02010600010101010101" charset="-122"/>
                <a:cs typeface="+mn-cs"/>
              </a:rPr>
              <a:t>二、付款凭证填写案例</a:t>
            </a:r>
            <a:endParaRPr kumimoji="0" lang="zh-CN" altLang="en-US" sz="3200" b="1" i="0" u="none" strike="noStrike" kern="1200" cap="none" spc="0" normalizeH="0" baseline="0" noProof="0">
              <a:ln>
                <a:noFill/>
              </a:ln>
              <a:solidFill>
                <a:schemeClr val="tx1"/>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3200" b="1" i="0" u="none" strike="noStrike" kern="1200" cap="none" spc="0" normalizeH="0" baseline="0" noProof="0">
              <a:ln>
                <a:noFill/>
              </a:ln>
              <a:solidFill>
                <a:schemeClr val="tx1"/>
              </a:solidFill>
              <a:effectLst/>
              <a:uLnTx/>
              <a:uFillTx/>
              <a:latin typeface="方正粗黑宋简体" panose="02000000000000000000" charset="-122"/>
              <a:ea typeface="方正大黑体_GBK" panose="02010600010101010101" charset="-122"/>
              <a:cs typeface="+mn-cs"/>
            </a:endParaRPr>
          </a:p>
        </p:txBody>
      </p:sp>
      <p:sp>
        <p:nvSpPr>
          <p:cNvPr id="3" name="文本框 2"/>
          <p:cNvSpPr txBox="1"/>
          <p:nvPr/>
        </p:nvSpPr>
        <p:spPr>
          <a:xfrm>
            <a:off x="819150" y="1269365"/>
            <a:ext cx="7772400" cy="368300"/>
          </a:xfrm>
          <a:prstGeom prst="rect">
            <a:avLst/>
          </a:prstGeom>
          <a:noFill/>
        </p:spPr>
        <p:txBody>
          <a:bodyPr wrap="square" rtlCol="0">
            <a:spAutoFit/>
          </a:bodyPr>
          <a:p>
            <a:r>
              <a:rPr lang="en-US" altLang="zh-CN">
                <a:solidFill>
                  <a:schemeClr val="bg1"/>
                </a:solidFill>
              </a:rPr>
              <a:t>1</a:t>
            </a:r>
            <a:r>
              <a:rPr lang="zh-CN" altLang="en-US">
                <a:solidFill>
                  <a:schemeClr val="bg1"/>
                </a:solidFill>
              </a:rPr>
              <a:t>、</a:t>
            </a:r>
            <a:r>
              <a:rPr lang="en-US" altLang="zh-CN">
                <a:solidFill>
                  <a:schemeClr val="bg1"/>
                </a:solidFill>
              </a:rPr>
              <a:t>20*5</a:t>
            </a:r>
            <a:r>
              <a:rPr lang="zh-CN" altLang="en-US">
                <a:solidFill>
                  <a:schemeClr val="bg1"/>
                </a:solidFill>
              </a:rPr>
              <a:t>年</a:t>
            </a:r>
            <a:r>
              <a:rPr lang="en-US" altLang="zh-CN">
                <a:solidFill>
                  <a:schemeClr val="bg1"/>
                </a:solidFill>
              </a:rPr>
              <a:t>12</a:t>
            </a:r>
            <a:r>
              <a:rPr lang="zh-CN" altLang="en-US">
                <a:solidFill>
                  <a:schemeClr val="bg1"/>
                </a:solidFill>
              </a:rPr>
              <a:t>月</a:t>
            </a:r>
            <a:r>
              <a:rPr lang="en-US" altLang="zh-CN">
                <a:solidFill>
                  <a:schemeClr val="bg1"/>
                </a:solidFill>
              </a:rPr>
              <a:t>22</a:t>
            </a:r>
            <a:r>
              <a:rPr lang="zh-CN" altLang="en-US">
                <a:solidFill>
                  <a:schemeClr val="bg1"/>
                </a:solidFill>
              </a:rPr>
              <a:t>日，采购员张山出差预借差旅费</a:t>
            </a:r>
            <a:r>
              <a:rPr lang="en-US" altLang="zh-CN">
                <a:solidFill>
                  <a:schemeClr val="bg1"/>
                </a:solidFill>
              </a:rPr>
              <a:t>1500</a:t>
            </a:r>
            <a:r>
              <a:rPr lang="zh-CN" altLang="en-US">
                <a:solidFill>
                  <a:schemeClr val="bg1"/>
                </a:solidFill>
              </a:rPr>
              <a:t>元，以现金支付。</a:t>
            </a:r>
            <a:endParaRPr lang="zh-CN" altLang="en-US">
              <a:solidFill>
                <a:schemeClr val="bg1"/>
              </a:solidFill>
            </a:endParaRPr>
          </a:p>
        </p:txBody>
      </p:sp>
      <p:pic>
        <p:nvPicPr>
          <p:cNvPr id="16" name="图片 16" descr="8e12923d34341b0dba89b9be471a2aa"/>
          <p:cNvPicPr>
            <a:picLocks noChangeAspect="1"/>
          </p:cNvPicPr>
          <p:nvPr/>
        </p:nvPicPr>
        <p:blipFill>
          <a:blip r:embed="rId2"/>
          <a:srcRect t="5257"/>
          <a:stretch>
            <a:fillRect/>
          </a:stretch>
        </p:blipFill>
        <p:spPr>
          <a:xfrm>
            <a:off x="2063750" y="2265045"/>
            <a:ext cx="7598410" cy="3902075"/>
          </a:xfrm>
          <a:prstGeom prst="rect">
            <a:avLst/>
          </a:prstGeom>
        </p:spPr>
      </p:pic>
      <p:sp>
        <p:nvSpPr>
          <p:cNvPr id="8" name="AutoShape 33"/>
          <p:cNvSpPr/>
          <p:nvPr>
            <p:custDataLst>
              <p:tags r:id="rId3"/>
            </p:custDataLst>
          </p:nvPr>
        </p:nvSpPr>
        <p:spPr>
          <a:xfrm>
            <a:off x="10310495" y="2872105"/>
            <a:ext cx="444500" cy="2580005"/>
          </a:xfrm>
          <a:prstGeom prst="roundRect">
            <a:avLst>
              <a:gd name="adj" fmla="val 16667"/>
            </a:avLst>
          </a:prstGeom>
          <a:ln w="28575" cmpd="sng">
            <a:solidFill>
              <a:srgbClr val="9119B3"/>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0" name="AutoShape 33"/>
          <p:cNvSpPr/>
          <p:nvPr>
            <p:custDataLst>
              <p:tags r:id="rId4"/>
            </p:custDataLst>
          </p:nvPr>
        </p:nvSpPr>
        <p:spPr>
          <a:xfrm>
            <a:off x="11115675" y="2872105"/>
            <a:ext cx="444500" cy="2580005"/>
          </a:xfrm>
          <a:prstGeom prst="roundRect">
            <a:avLst>
              <a:gd name="adj" fmla="val 16667"/>
            </a:avLst>
          </a:prstGeom>
          <a:ln w="28575" cmpd="sng">
            <a:solidFill>
              <a:srgbClr val="BDE9D9"/>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2" name="AutoShape 33"/>
          <p:cNvSpPr/>
          <p:nvPr>
            <p:custDataLst>
              <p:tags r:id="rId5"/>
            </p:custDataLst>
          </p:nvPr>
        </p:nvSpPr>
        <p:spPr>
          <a:xfrm>
            <a:off x="167005" y="2926080"/>
            <a:ext cx="444500" cy="2580005"/>
          </a:xfrm>
          <a:prstGeom prst="roundRect">
            <a:avLst>
              <a:gd name="adj" fmla="val 16667"/>
            </a:avLst>
          </a:prstGeom>
          <a:ln w="28575" cmpd="sng">
            <a:solidFill>
              <a:schemeClr val="accent3"/>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3" name="AutoShape 33"/>
          <p:cNvSpPr/>
          <p:nvPr>
            <p:custDataLst>
              <p:tags r:id="rId6"/>
            </p:custDataLst>
          </p:nvPr>
        </p:nvSpPr>
        <p:spPr>
          <a:xfrm>
            <a:off x="972185" y="2926080"/>
            <a:ext cx="444500" cy="2580005"/>
          </a:xfrm>
          <a:prstGeom prst="roundRect">
            <a:avLst>
              <a:gd name="adj" fmla="val 16667"/>
            </a:avLst>
          </a:prstGeom>
          <a:ln w="28575" cmpd="sng">
            <a:solidFill>
              <a:schemeClr val="accent6">
                <a:lumMod val="60000"/>
                <a:lumOff val="40000"/>
              </a:schemeClr>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AutoShape 33"/>
          <p:cNvSpPr/>
          <p:nvPr>
            <p:custDataLst>
              <p:tags r:id="rId1"/>
            </p:custDataLst>
          </p:nvPr>
        </p:nvSpPr>
        <p:spPr>
          <a:xfrm>
            <a:off x="1713865" y="1884680"/>
            <a:ext cx="8415020" cy="3991610"/>
          </a:xfrm>
          <a:prstGeom prst="roundRect">
            <a:avLst>
              <a:gd name="adj" fmla="val 16667"/>
            </a:avLst>
          </a:prstGeom>
          <a:ln w="28575" cmpd="sng">
            <a:solidFill>
              <a:srgbClr val="2D859F"/>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2" name="剪去对角的矩形 1"/>
          <p:cNvSpPr/>
          <p:nvPr/>
        </p:nvSpPr>
        <p:spPr>
          <a:xfrm>
            <a:off x="678815" y="1204595"/>
            <a:ext cx="10436860" cy="497840"/>
          </a:xfrm>
          <a:prstGeom prst="snip2Diag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5365" name="Line 7"/>
          <p:cNvSpPr/>
          <p:nvPr/>
        </p:nvSpPr>
        <p:spPr>
          <a:xfrm>
            <a:off x="1524000" y="549275"/>
            <a:ext cx="3635375" cy="0"/>
          </a:xfrm>
          <a:prstGeom prst="line">
            <a:avLst/>
          </a:prstGeom>
          <a:ln w="9525">
            <a:noFill/>
          </a:ln>
        </p:spPr>
      </p:sp>
      <p:sp>
        <p:nvSpPr>
          <p:cNvPr id="15366" name="Rectangle 10"/>
          <p:cNvSpPr/>
          <p:nvPr/>
        </p:nvSpPr>
        <p:spPr>
          <a:xfrm>
            <a:off x="2063750" y="2181543"/>
            <a:ext cx="7480300" cy="460375"/>
          </a:xfrm>
          <a:prstGeom prst="rect">
            <a:avLst/>
          </a:prstGeom>
          <a:noFill/>
          <a:ln w="9525">
            <a:noFill/>
          </a:ln>
        </p:spPr>
        <p:txBody>
          <a:bodyPr anchor="ctr" anchorCtr="0">
            <a:spAutoFit/>
          </a:bodyPr>
          <a:p>
            <a:pPr indent="268605"/>
            <a:r>
              <a:rPr lang="zh-CN" altLang="en-US" sz="2400" b="1" dirty="0">
                <a:latin typeface="宋体" panose="02010600030101010101" pitchFamily="2" charset="-122"/>
              </a:rPr>
              <a:t> </a:t>
            </a:r>
            <a:endParaRPr lang="zh-CN" altLang="en-US" sz="2400" b="1" dirty="0">
              <a:latin typeface="宋体" panose="02010600030101010101" pitchFamily="2" charset="-122"/>
            </a:endParaRPr>
          </a:p>
        </p:txBody>
      </p:sp>
      <p:sp>
        <p:nvSpPr>
          <p:cNvPr id="19461" name="Rectangle 12"/>
          <p:cNvSpPr>
            <a:spLocks noChangeArrowheads="1"/>
          </p:cNvSpPr>
          <p:nvPr/>
        </p:nvSpPr>
        <p:spPr bwMode="auto">
          <a:xfrm>
            <a:off x="483870" y="241618"/>
            <a:ext cx="11182985" cy="1245235"/>
          </a:xfrm>
          <a:prstGeom prst="rect">
            <a:avLst/>
          </a:prstGeom>
          <a:noFill/>
          <a:ln w="9525">
            <a:noFill/>
            <a:miter lim="800000"/>
          </a:ln>
        </p:spPr>
        <p:txBody>
          <a:bodyPr wrap="square" anchor="ctr">
            <a:spAutoFit/>
          </a:bodyPr>
          <a:lstStyle/>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a:ln>
                  <a:noFill/>
                </a:ln>
                <a:solidFill>
                  <a:schemeClr val="tx1"/>
                </a:solidFill>
                <a:effectLst/>
                <a:uLnTx/>
                <a:uFillTx/>
                <a:latin typeface="方正粗黑宋简体" panose="02000000000000000000" charset="-122"/>
                <a:ea typeface="方正大黑体_GBK" panose="02010600010101010101" charset="-122"/>
                <a:cs typeface="+mn-cs"/>
              </a:rPr>
              <a:t>二、付款凭证填写案例</a:t>
            </a:r>
            <a:endParaRPr kumimoji="0" lang="zh-CN" altLang="en-US" sz="3200" b="1" i="0" u="none" strike="noStrike" kern="1200" cap="none" spc="0" normalizeH="0" baseline="0" noProof="0">
              <a:ln>
                <a:noFill/>
              </a:ln>
              <a:solidFill>
                <a:schemeClr val="tx1"/>
              </a:solidFill>
              <a:effectLst/>
              <a:uLnTx/>
              <a:uFillTx/>
              <a:latin typeface="方正粗黑宋简体" panose="02000000000000000000" charset="-122"/>
              <a:ea typeface="方正大黑体_GBK" panose="02010600010101010101" charset="-122"/>
              <a:cs typeface="+mn-cs"/>
            </a:endParaRPr>
          </a:p>
          <a:p>
            <a:pPr marL="0" marR="0" lvl="0" indent="268605"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3200" b="1" i="0" u="none" strike="noStrike" kern="1200" cap="none" spc="0" normalizeH="0" baseline="0" noProof="0">
              <a:ln>
                <a:noFill/>
              </a:ln>
              <a:solidFill>
                <a:schemeClr val="tx1"/>
              </a:solidFill>
              <a:effectLst/>
              <a:uLnTx/>
              <a:uFillTx/>
              <a:latin typeface="方正粗黑宋简体" panose="02000000000000000000" charset="-122"/>
              <a:ea typeface="方正大黑体_GBK" panose="02010600010101010101" charset="-122"/>
              <a:cs typeface="+mn-cs"/>
            </a:endParaRPr>
          </a:p>
        </p:txBody>
      </p:sp>
      <p:sp>
        <p:nvSpPr>
          <p:cNvPr id="3" name="文本框 2"/>
          <p:cNvSpPr txBox="1"/>
          <p:nvPr/>
        </p:nvSpPr>
        <p:spPr>
          <a:xfrm>
            <a:off x="819150" y="1269365"/>
            <a:ext cx="7772400" cy="368300"/>
          </a:xfrm>
          <a:prstGeom prst="rect">
            <a:avLst/>
          </a:prstGeom>
          <a:noFill/>
        </p:spPr>
        <p:txBody>
          <a:bodyPr wrap="square" rtlCol="0">
            <a:spAutoFit/>
          </a:bodyPr>
          <a:p>
            <a:r>
              <a:rPr lang="en-US" altLang="zh-CN">
                <a:solidFill>
                  <a:schemeClr val="bg1"/>
                </a:solidFill>
              </a:rPr>
              <a:t>2</a:t>
            </a:r>
            <a:r>
              <a:rPr lang="zh-CN" altLang="en-US">
                <a:solidFill>
                  <a:schemeClr val="bg1"/>
                </a:solidFill>
              </a:rPr>
              <a:t>、</a:t>
            </a:r>
            <a:r>
              <a:rPr lang="en-US" altLang="zh-CN">
                <a:solidFill>
                  <a:schemeClr val="bg1"/>
                </a:solidFill>
              </a:rPr>
              <a:t>20*5</a:t>
            </a:r>
            <a:r>
              <a:rPr lang="zh-CN" altLang="en-US">
                <a:solidFill>
                  <a:schemeClr val="bg1"/>
                </a:solidFill>
              </a:rPr>
              <a:t>年</a:t>
            </a:r>
            <a:r>
              <a:rPr lang="en-US" altLang="zh-CN">
                <a:solidFill>
                  <a:schemeClr val="bg1"/>
                </a:solidFill>
              </a:rPr>
              <a:t>12</a:t>
            </a:r>
            <a:r>
              <a:rPr lang="zh-CN" altLang="en-US">
                <a:solidFill>
                  <a:schemeClr val="bg1"/>
                </a:solidFill>
              </a:rPr>
              <a:t>月</a:t>
            </a:r>
            <a:r>
              <a:rPr lang="en-US" altLang="zh-CN">
                <a:solidFill>
                  <a:schemeClr val="bg1"/>
                </a:solidFill>
              </a:rPr>
              <a:t>23</a:t>
            </a:r>
            <a:r>
              <a:rPr lang="zh-CN" altLang="en-US">
                <a:solidFill>
                  <a:schemeClr val="bg1"/>
                </a:solidFill>
              </a:rPr>
              <a:t>日，将现金</a:t>
            </a:r>
            <a:r>
              <a:rPr lang="en-US" altLang="zh-CN">
                <a:solidFill>
                  <a:schemeClr val="bg1"/>
                </a:solidFill>
              </a:rPr>
              <a:t>20000</a:t>
            </a:r>
            <a:r>
              <a:rPr lang="zh-CN" altLang="en-US">
                <a:solidFill>
                  <a:schemeClr val="bg1"/>
                </a:solidFill>
              </a:rPr>
              <a:t>元存入银行存款账户。</a:t>
            </a:r>
            <a:endParaRPr lang="zh-CN" altLang="en-US">
              <a:solidFill>
                <a:schemeClr val="bg1"/>
              </a:solidFill>
            </a:endParaRPr>
          </a:p>
        </p:txBody>
      </p:sp>
      <p:sp>
        <p:nvSpPr>
          <p:cNvPr id="8" name="AutoShape 33"/>
          <p:cNvSpPr/>
          <p:nvPr>
            <p:custDataLst>
              <p:tags r:id="rId2"/>
            </p:custDataLst>
          </p:nvPr>
        </p:nvSpPr>
        <p:spPr>
          <a:xfrm>
            <a:off x="10368280" y="2708275"/>
            <a:ext cx="444500" cy="2580005"/>
          </a:xfrm>
          <a:prstGeom prst="roundRect">
            <a:avLst>
              <a:gd name="adj" fmla="val 16667"/>
            </a:avLst>
          </a:prstGeom>
          <a:ln w="28575" cmpd="sng">
            <a:solidFill>
              <a:srgbClr val="9119B3"/>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0" name="AutoShape 33"/>
          <p:cNvSpPr/>
          <p:nvPr>
            <p:custDataLst>
              <p:tags r:id="rId3"/>
            </p:custDataLst>
          </p:nvPr>
        </p:nvSpPr>
        <p:spPr>
          <a:xfrm>
            <a:off x="11173460" y="2708275"/>
            <a:ext cx="444500" cy="2580005"/>
          </a:xfrm>
          <a:prstGeom prst="roundRect">
            <a:avLst>
              <a:gd name="adj" fmla="val 16667"/>
            </a:avLst>
          </a:prstGeom>
          <a:ln w="28575" cmpd="sng">
            <a:solidFill>
              <a:srgbClr val="BDE9D9"/>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2" name="AutoShape 33"/>
          <p:cNvSpPr/>
          <p:nvPr>
            <p:custDataLst>
              <p:tags r:id="rId4"/>
            </p:custDataLst>
          </p:nvPr>
        </p:nvSpPr>
        <p:spPr>
          <a:xfrm>
            <a:off x="224790" y="2762250"/>
            <a:ext cx="444500" cy="2580005"/>
          </a:xfrm>
          <a:prstGeom prst="roundRect">
            <a:avLst>
              <a:gd name="adj" fmla="val 16667"/>
            </a:avLst>
          </a:prstGeom>
          <a:ln w="28575" cmpd="sng">
            <a:solidFill>
              <a:schemeClr val="accent3"/>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13" name="AutoShape 33"/>
          <p:cNvSpPr/>
          <p:nvPr>
            <p:custDataLst>
              <p:tags r:id="rId5"/>
            </p:custDataLst>
          </p:nvPr>
        </p:nvSpPr>
        <p:spPr>
          <a:xfrm>
            <a:off x="1029970" y="2762250"/>
            <a:ext cx="444500" cy="2580005"/>
          </a:xfrm>
          <a:prstGeom prst="roundRect">
            <a:avLst>
              <a:gd name="adj" fmla="val 16667"/>
            </a:avLst>
          </a:prstGeom>
          <a:ln w="28575" cmpd="sng">
            <a:solidFill>
              <a:schemeClr val="accent6">
                <a:lumMod val="60000"/>
                <a:lumOff val="40000"/>
              </a:schemeClr>
            </a:solidFill>
            <a:prstDash val="solid"/>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none" anchor="ctr" anchorCtr="0"/>
          <a:p>
            <a:pPr marL="342900" indent="-342900" algn="l">
              <a:lnSpc>
                <a:spcPct val="150000"/>
              </a:lnSpc>
              <a:spcBef>
                <a:spcPct val="0"/>
              </a:spcBef>
              <a:buFont typeface="Wingdings" panose="05000000000000000000" pitchFamily="2" charset="2"/>
              <a:buNone/>
            </a:pPr>
            <a:endParaRPr lang="zh-CN" altLang="en-US" sz="2800" dirty="0">
              <a:solidFill>
                <a:schemeClr val="dk1"/>
              </a:solidFill>
              <a:latin typeface="方正粗黑宋简体" panose="02000000000000000000" charset="-122"/>
              <a:ea typeface="方正大黑体_GBK" panose="02010600010101010101" charset="-122"/>
              <a:cs typeface="微软雅黑" panose="020B0503020204020204" pitchFamily="34" charset="-122"/>
            </a:endParaRPr>
          </a:p>
        </p:txBody>
      </p:sp>
      <p:sp>
        <p:nvSpPr>
          <p:cNvPr id="4" name="文本框 3"/>
          <p:cNvSpPr txBox="1"/>
          <p:nvPr/>
        </p:nvSpPr>
        <p:spPr>
          <a:xfrm>
            <a:off x="1849120" y="5981700"/>
            <a:ext cx="9073515" cy="368300"/>
          </a:xfrm>
          <a:prstGeom prst="rect">
            <a:avLst/>
          </a:prstGeom>
          <a:noFill/>
        </p:spPr>
        <p:txBody>
          <a:bodyPr wrap="square" rtlCol="0">
            <a:spAutoFit/>
          </a:bodyPr>
          <a:p>
            <a:r>
              <a:rPr lang="zh-CN" altLang="en-US">
                <a:solidFill>
                  <a:srgbClr val="FF0000"/>
                </a:solidFill>
              </a:rPr>
              <a:t>注意：对于现金与银行存款之间以及各种银行存款相互划转的业务，只填一张付款凭证。</a:t>
            </a:r>
            <a:endParaRPr lang="zh-CN" altLang="en-US">
              <a:solidFill>
                <a:srgbClr val="FF0000"/>
              </a:solidFill>
            </a:endParaRPr>
          </a:p>
        </p:txBody>
      </p:sp>
      <p:pic>
        <p:nvPicPr>
          <p:cNvPr id="17" name="图片 17" descr="05261950698b3a83bd3cfc1126407a1"/>
          <p:cNvPicPr>
            <a:picLocks noChangeAspect="1"/>
          </p:cNvPicPr>
          <p:nvPr/>
        </p:nvPicPr>
        <p:blipFill>
          <a:blip r:embed="rId6"/>
          <a:stretch>
            <a:fillRect/>
          </a:stretch>
        </p:blipFill>
        <p:spPr>
          <a:xfrm>
            <a:off x="2065655" y="1968500"/>
            <a:ext cx="7595235" cy="3813810"/>
          </a:xfrm>
          <a:prstGeom prst="rect">
            <a:avLst/>
          </a:prstGeom>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21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2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6.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257.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Lst>
</file>

<file path=ppt/tags/tag258.xml><?xml version="1.0" encoding="utf-8"?>
<p:tagLst xmlns:p="http://schemas.openxmlformats.org/presentationml/2006/main">
  <p:tag name="KSO_WM_UNIT_ISCONTENTSTITLE" val="0"/>
  <p:tag name="KSO_WM_UNIT_ISNUMDGMTITLE" val="0"/>
  <p:tag name="KSO_WM_UNIT_NOCLEAR" val="0"/>
  <p:tag name="KSO_WM_UNIT_VALUE" val="70"/>
  <p:tag name="KSO_WM_UNIT_HIGHLIGHT" val="0"/>
  <p:tag name="KSO_WM_UNIT_COMPATIBLE" val="0"/>
  <p:tag name="KSO_WM_UNIT_DIAGRAM_ISNUMVISUAL" val="0"/>
  <p:tag name="KSO_WM_UNIT_DIAGRAM_ISREFERUNIT" val="0"/>
  <p:tag name="KSO_WM_UNIT_TYPE" val="b"/>
  <p:tag name="KSO_WM_UNIT_INDEX" val="1"/>
  <p:tag name="KSO_WM_UNIT_ID" val="custom20206915_1*b*1"/>
  <p:tag name="KSO_WM_TEMPLATE_CATEGORY" val="custom"/>
  <p:tag name="KSO_WM_TEMPLATE_INDEX" val="20206915"/>
  <p:tag name="KSO_WM_UNIT_LAYERLEVEL" val="1"/>
  <p:tag name="KSO_WM_TAG_VERSION" val="1.0"/>
  <p:tag name="KSO_WM_BEAUTIFY_FLAG" val="#wm#"/>
  <p:tag name="KSO_WM_UNIT_PRESET_TEXT" val="单击此处添加副标题"/>
  <p:tag name="KSO_WM_UNIT_TEXT_FILL_FORE_SCHEMECOLOR_INDEX_BRIGHTNESS" val="0.25"/>
  <p:tag name="KSO_WM_UNIT_TEXT_FILL_FORE_SCHEMECOLOR_INDEX" val="13"/>
  <p:tag name="KSO_WM_UNIT_TEXT_FILL_TYPE" val="1"/>
</p:tagLst>
</file>

<file path=ppt/tags/tag259.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77866daf-72a8-4666-b39a-f9c82ef495e8}"/>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WM_BEAUTIFY_SHAPE_IDENTITY" val="{4d5494cb-8372-44bb-8c4d-7346524a7988}"/>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SLIDE_BK_DARK_LIGHT" val=""/>
  <p:tag name="KSO_WM_SLIDE_BACKGROUND_TYPE" val="general"/>
</p:tagLst>
</file>

<file path=ppt/tags/tag26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6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7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暗香扑面">
  <a:themeElements>
    <a:clrScheme name="">
      <a:dk1>
        <a:srgbClr val="000000"/>
      </a:dk1>
      <a:lt1>
        <a:srgbClr val="FFFFFF"/>
      </a:lt1>
      <a:dk2>
        <a:srgbClr val="2F2F2F"/>
      </a:dk2>
      <a:lt2>
        <a:srgbClr val="FFFFF4"/>
      </a:lt2>
      <a:accent1>
        <a:srgbClr val="918415"/>
      </a:accent1>
      <a:accent2>
        <a:srgbClr val="C47546"/>
      </a:accent2>
      <a:accent3>
        <a:srgbClr val="FFFFFF"/>
      </a:accent3>
      <a:accent4>
        <a:srgbClr val="000000"/>
      </a:accent4>
      <a:accent5>
        <a:srgbClr val="C7C2AA"/>
      </a:accent5>
      <a:accent6>
        <a:srgbClr val="AF683E"/>
      </a:accent6>
      <a:hlink>
        <a:srgbClr val="00D5D5"/>
      </a:hlink>
      <a:folHlink>
        <a:srgbClr val="DD00DD"/>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2F2F2F"/>
        </a:dk2>
        <a:lt2>
          <a:srgbClr val="FFFFF4"/>
        </a:lt2>
        <a:accent1>
          <a:srgbClr val="918415"/>
        </a:accent1>
        <a:accent2>
          <a:srgbClr val="C47546"/>
        </a:accent2>
        <a:accent3>
          <a:srgbClr val="FFFFFF"/>
        </a:accent3>
        <a:accent4>
          <a:srgbClr val="000000"/>
        </a:accent4>
        <a:accent5>
          <a:srgbClr val="C7C2AA"/>
        </a:accent5>
        <a:accent6>
          <a:srgbClr val="AF683E"/>
        </a:accent6>
        <a:hlink>
          <a:srgbClr val="00D5D5"/>
        </a:hlink>
        <a:folHlink>
          <a:srgbClr val="DD00D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553</Words>
  <Application>WPS 演示</Application>
  <PresentationFormat>宽屏</PresentationFormat>
  <Paragraphs>38</Paragraphs>
  <Slides>6</Slides>
  <Notes>4</Notes>
  <HiddenSlides>0</HiddenSlides>
  <MMClips>0</MMClips>
  <ScaleCrop>false</ScaleCrop>
  <HeadingPairs>
    <vt:vector size="6" baseType="variant">
      <vt:variant>
        <vt:lpstr>已用的字体</vt:lpstr>
      </vt:variant>
      <vt:variant>
        <vt:i4>17</vt:i4>
      </vt:variant>
      <vt:variant>
        <vt:lpstr>主题</vt:lpstr>
      </vt:variant>
      <vt:variant>
        <vt:i4>5</vt:i4>
      </vt:variant>
      <vt:variant>
        <vt:lpstr>幻灯片标题</vt:lpstr>
      </vt:variant>
      <vt:variant>
        <vt:i4>6</vt:i4>
      </vt:variant>
    </vt:vector>
  </HeadingPairs>
  <TitlesOfParts>
    <vt:vector size="28" baseType="lpstr">
      <vt:lpstr>Arial</vt:lpstr>
      <vt:lpstr>宋体</vt:lpstr>
      <vt:lpstr>Wingdings</vt:lpstr>
      <vt:lpstr>Times New Roman</vt:lpstr>
      <vt:lpstr>楷体_GB2312</vt:lpstr>
      <vt:lpstr>Wingdings 2</vt:lpstr>
      <vt:lpstr>微软雅黑</vt:lpstr>
      <vt:lpstr>Times New Roman</vt:lpstr>
      <vt:lpstr>隶书</vt:lpstr>
      <vt:lpstr>方正大黑体</vt:lpstr>
      <vt:lpstr>方正大黑体_GBK</vt:lpstr>
      <vt:lpstr>方正粗黑宋简体</vt:lpstr>
      <vt:lpstr>黑体</vt:lpstr>
      <vt:lpstr>Arial Unicode MS</vt:lpstr>
      <vt:lpstr>Calibri</vt:lpstr>
      <vt:lpstr>汉仪雅酷黑简</vt:lpstr>
      <vt:lpstr>新宋体</vt:lpstr>
      <vt:lpstr>暗香扑面</vt:lpstr>
      <vt:lpstr>2_Office 主题​​</vt:lpstr>
      <vt:lpstr>1_Office 主题​​</vt:lpstr>
      <vt:lpstr>3_Office 主题​​</vt:lpstr>
      <vt:lpstr>4_Office 主题​​</vt:lpstr>
      <vt:lpstr>PowerPoint 演示文稿</vt:lpstr>
      <vt:lpstr>PowerPoint 演示文稿</vt:lpstr>
      <vt:lpstr>一、付款凭证的填制方法</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172</cp:revision>
  <dcterms:created xsi:type="dcterms:W3CDTF">2019-06-19T02:08:00Z</dcterms:created>
  <dcterms:modified xsi:type="dcterms:W3CDTF">2025-07-24T08:47:33Z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E5F900791FEA4F3FAEF321DDF89B7E1A_13</vt:lpwstr>
  </property>
</Properties>
</file>